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C87D-DC86-4221-A700-047375A6DD38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B0D2-E0B9-44AF-8F15-1944FB627B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763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0C87D-DC86-4221-A700-047375A6DD38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DB0D2-E0B9-44AF-8F15-1944FB627B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61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55243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76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650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11901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smtClean="0"/>
              <a:t>4</a:t>
            </a:r>
            <a:r>
              <a:rPr lang="zh-CN" altLang="en-US" b="1" smtClean="0"/>
              <a:t>、</a:t>
            </a:r>
            <a:r>
              <a:rPr lang="zh-CN" altLang="zh-CN" b="1" smtClean="0"/>
              <a:t>稀疏矩阵</a:t>
            </a:r>
            <a:br>
              <a:rPr lang="zh-CN" altLang="zh-CN" b="1" smtClean="0"/>
            </a:b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85100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99428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91987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9102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0678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69748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5035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15101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smtClean="0"/>
              <a:t>3</a:t>
            </a:r>
            <a:r>
              <a:rPr lang="zh-CN" altLang="en-US" sz="3200" smtClean="0"/>
              <a:t>、矩阵</a:t>
            </a:r>
            <a:r>
              <a:rPr lang="zh-CN" altLang="zh-CN" sz="3200" smtClean="0"/>
              <a:t>特征值和特征向量</a:t>
            </a:r>
            <a:r>
              <a:rPr lang="zh-CN" altLang="en-US" sz="3200" smtClean="0"/>
              <a:t>计算</a:t>
            </a:r>
            <a:endParaRPr lang="zh-CN" altLang="en-US" sz="3200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26031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06724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17034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34914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9080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92247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14563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31630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35240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65414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80561"/>
      </p:ext>
    </p:ext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5561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7878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0351"/>
      </p:ext>
    </p:extLst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59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38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2028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22576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zh-CN" b="1" smtClean="0">
                <a:solidFill>
                  <a:schemeClr val="tx1"/>
                </a:solidFill>
                <a:latin typeface="方正大标宋简体"/>
                <a:ea typeface="宋体" pitchFamily="2" charset="-122"/>
              </a:rPr>
              <a:t>2</a:t>
            </a:r>
            <a:r>
              <a:rPr lang="zh-CN" altLang="en-US" b="1" smtClean="0">
                <a:solidFill>
                  <a:schemeClr val="tx1"/>
                </a:solidFill>
                <a:latin typeface="方正大标宋简体"/>
                <a:ea typeface="宋体" pitchFamily="2" charset="-122"/>
              </a:rPr>
              <a:t>、细胞数组类型（单元数组）</a:t>
            </a:r>
            <a:endParaRPr lang="zh-CN" altLang="en-US" b="1" dirty="0" smtClean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35322"/>
      </p:ext>
    </p:extLst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7007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85646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1015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4835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0210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六、矩阵</a:t>
            </a:r>
            <a:r>
              <a:rPr lang="zh-CN" altLang="zh-CN" smtClean="0">
                <a:latin typeface="宋体" panose="02010600030101010101" pitchFamily="2" charset="-122"/>
                <a:ea typeface="宋体" panose="02010600030101010101" pitchFamily="2" charset="-122"/>
              </a:rPr>
              <a:t>集合运算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24708"/>
      </p:ext>
    </p:extLst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67085"/>
      </p:ext>
    </p:extLst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七、</a:t>
            </a:r>
            <a:r>
              <a:rPr lang="en-US" altLang="zh-CN" smtClean="0"/>
              <a:t>matlab</a:t>
            </a:r>
            <a:r>
              <a:rPr lang="zh-CN" altLang="en-US" smtClean="0"/>
              <a:t>时间和日期函数</a:t>
            </a:r>
            <a:br>
              <a:rPr lang="zh-CN" altLang="en-US" smtClean="0"/>
            </a:b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40681"/>
      </p:ext>
    </p:extLst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58265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7712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29293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1771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06895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42249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</Words>
  <Application>Microsoft Office PowerPoint</Application>
  <PresentationFormat>宽屏</PresentationFormat>
  <Paragraphs>5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2" baseType="lpstr">
      <vt:lpstr>等线</vt:lpstr>
      <vt:lpstr>等线 Light</vt:lpstr>
      <vt:lpstr>方正大标宋简体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4、稀疏矩阵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3、矩阵特征值和特征向量计算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2、细胞数组类型（单元数组）</vt:lpstr>
      <vt:lpstr>PowerPoint 演示文稿</vt:lpstr>
      <vt:lpstr>PowerPoint 演示文稿</vt:lpstr>
      <vt:lpstr>PowerPoint 演示文稿</vt:lpstr>
      <vt:lpstr>PowerPoint 演示文稿</vt:lpstr>
      <vt:lpstr>六、矩阵集合运算</vt:lpstr>
      <vt:lpstr>PowerPoint 演示文稿</vt:lpstr>
      <vt:lpstr>七、matlab时间和日期函数 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2023-03-29T06:53:46Z</dcterms:created>
  <dcterms:modified xsi:type="dcterms:W3CDTF">2023-03-29T06:53:46Z</dcterms:modified>
</cp:coreProperties>
</file>